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69" r:id="rId16"/>
    <p:sldId id="270" r:id="rId17"/>
    <p:sldId id="271" r:id="rId18"/>
    <p:sldId id="272" r:id="rId19"/>
    <p:sldId id="276" r:id="rId20"/>
    <p:sldId id="273" r:id="rId21"/>
    <p:sldId id="274" r:id="rId22"/>
    <p:sldId id="275" r:id="rId23"/>
  </p:sldIdLst>
  <p:sldSz cx="9144000" cy="5143500" type="screen16x9"/>
  <p:notesSz cx="6858000" cy="9144000"/>
  <p:embeddedFontLst>
    <p:embeddedFont>
      <p:font typeface="Merriweather" panose="020B0604020202020204" charset="-52"/>
      <p:regular r:id="rId25"/>
      <p:bold r:id="rId26"/>
      <p:italic r:id="rId27"/>
      <p:boldItalic r:id="rId28"/>
    </p:embeddedFont>
    <p:embeddedFont>
      <p:font typeface="Roboto Slab" panose="020B0604020202020204" charset="0"/>
      <p:regular r:id="rId29"/>
      <p:bold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омельский дорожно-строительный колледж" initials="" lastIdx="11" clrIdx="0"/>
  <p:cmAuthor id="1" name="Anonymous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CB"/>
    <a:srgbClr val="DFF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4AC438-A1F1-4044-94F6-0A08A142F4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C09FE076-50C2-462B-ACC9-1AA809226CAE}">
      <dgm:prSet phldrT="[Текст]"/>
      <dgm:spPr/>
      <dgm:t>
        <a:bodyPr/>
        <a:lstStyle/>
        <a:p>
          <a:pPr rtl="0"/>
          <a:r>
            <a:rPr lang="ru-RU" b="0" i="0" u="none" dirty="0" smtClean="0"/>
            <a:t>Методическая копилка преподавателя</a:t>
          </a:r>
          <a:endParaRPr lang="ru-RU" dirty="0"/>
        </a:p>
      </dgm:t>
    </dgm:pt>
    <dgm:pt modelId="{18BBB154-AEA2-42F7-A8FD-5071BD4AC965}" type="parTrans" cxnId="{564FE804-DF80-4652-AEE4-0EB5DBA379FC}">
      <dgm:prSet/>
      <dgm:spPr/>
      <dgm:t>
        <a:bodyPr/>
        <a:lstStyle/>
        <a:p>
          <a:endParaRPr lang="ru-RU"/>
        </a:p>
      </dgm:t>
    </dgm:pt>
    <dgm:pt modelId="{43523AD6-C921-47C1-A959-8DB19635C180}" type="sibTrans" cxnId="{564FE804-DF80-4652-AEE4-0EB5DBA379FC}">
      <dgm:prSet/>
      <dgm:spPr/>
      <dgm:t>
        <a:bodyPr/>
        <a:lstStyle/>
        <a:p>
          <a:endParaRPr lang="ru-RU"/>
        </a:p>
      </dgm:t>
    </dgm:pt>
    <dgm:pt modelId="{E753B1D7-521C-43F7-8E08-18727920F6E4}">
      <dgm:prSet phldrT="[Текст]"/>
      <dgm:spPr/>
      <dgm:t>
        <a:bodyPr/>
        <a:lstStyle/>
        <a:p>
          <a:r>
            <a:rPr lang="ru-RU" b="0" i="0" u="none" dirty="0" smtClean="0"/>
            <a:t>Размещение ссылок на </a:t>
          </a:r>
          <a:r>
            <a:rPr lang="en-US" b="0" i="0" u="none" dirty="0" smtClean="0"/>
            <a:t>Web-</a:t>
          </a:r>
          <a:r>
            <a:rPr lang="ru-RU" b="0" i="0" u="none" dirty="0" smtClean="0"/>
            <a:t>ресурсы</a:t>
          </a:r>
          <a:endParaRPr lang="ru-RU" dirty="0"/>
        </a:p>
      </dgm:t>
    </dgm:pt>
    <dgm:pt modelId="{F261F5CD-DF45-4EEE-83B9-5DC4E8CF7D51}" type="parTrans" cxnId="{0AA5FA29-A552-449C-8695-5FB7AFFCD23F}">
      <dgm:prSet/>
      <dgm:spPr/>
      <dgm:t>
        <a:bodyPr/>
        <a:lstStyle/>
        <a:p>
          <a:endParaRPr lang="ru-RU"/>
        </a:p>
      </dgm:t>
    </dgm:pt>
    <dgm:pt modelId="{EDFC7F00-78CF-4C1D-8846-4E4DB5375C86}" type="sibTrans" cxnId="{0AA5FA29-A552-449C-8695-5FB7AFFCD23F}">
      <dgm:prSet/>
      <dgm:spPr/>
      <dgm:t>
        <a:bodyPr/>
        <a:lstStyle/>
        <a:p>
          <a:endParaRPr lang="ru-RU"/>
        </a:p>
      </dgm:t>
    </dgm:pt>
    <dgm:pt modelId="{03872173-4B96-4162-A5FC-F358F6487C2F}">
      <dgm:prSet phldrT="[Текст]"/>
      <dgm:spPr/>
      <dgm:t>
        <a:bodyPr/>
        <a:lstStyle/>
        <a:p>
          <a:r>
            <a:rPr lang="ru-RU" dirty="0" smtClean="0"/>
            <a:t>Обратная связь с учащимися</a:t>
          </a:r>
          <a:endParaRPr lang="ru-RU" dirty="0"/>
        </a:p>
      </dgm:t>
    </dgm:pt>
    <dgm:pt modelId="{48A1AD52-8F94-433E-B6C1-DAD092282FFE}" type="parTrans" cxnId="{242C72AB-CC11-4FCF-949E-9CCA9678A0BD}">
      <dgm:prSet/>
      <dgm:spPr/>
      <dgm:t>
        <a:bodyPr/>
        <a:lstStyle/>
        <a:p>
          <a:endParaRPr lang="ru-RU"/>
        </a:p>
      </dgm:t>
    </dgm:pt>
    <dgm:pt modelId="{1C099712-0AD6-4375-ADF3-089D474E8891}" type="sibTrans" cxnId="{242C72AB-CC11-4FCF-949E-9CCA9678A0BD}">
      <dgm:prSet/>
      <dgm:spPr/>
      <dgm:t>
        <a:bodyPr/>
        <a:lstStyle/>
        <a:p>
          <a:endParaRPr lang="ru-RU"/>
        </a:p>
      </dgm:t>
    </dgm:pt>
    <dgm:pt modelId="{800B2E82-6F0B-4969-9352-C9225A884AAE}">
      <dgm:prSet phldrT="[Текст]"/>
      <dgm:spPr/>
      <dgm:t>
        <a:bodyPr/>
        <a:lstStyle/>
        <a:p>
          <a:r>
            <a:rPr lang="ru-RU" dirty="0" smtClean="0"/>
            <a:t>Публикация домашнего задания</a:t>
          </a:r>
          <a:endParaRPr lang="ru-RU" dirty="0"/>
        </a:p>
      </dgm:t>
    </dgm:pt>
    <dgm:pt modelId="{CEE1968D-9546-4CFD-A09B-4FEE0A96D9BE}" type="parTrans" cxnId="{3DEFD018-8E0D-4331-856B-EFA32C7B0F45}">
      <dgm:prSet/>
      <dgm:spPr/>
      <dgm:t>
        <a:bodyPr/>
        <a:lstStyle/>
        <a:p>
          <a:endParaRPr lang="ru-RU"/>
        </a:p>
      </dgm:t>
    </dgm:pt>
    <dgm:pt modelId="{0B308B34-3E52-4808-8CF2-4A54BE6762FF}" type="sibTrans" cxnId="{3DEFD018-8E0D-4331-856B-EFA32C7B0F45}">
      <dgm:prSet/>
      <dgm:spPr/>
      <dgm:t>
        <a:bodyPr/>
        <a:lstStyle/>
        <a:p>
          <a:endParaRPr lang="ru-RU"/>
        </a:p>
      </dgm:t>
    </dgm:pt>
    <dgm:pt modelId="{BFF52035-BB5B-44AA-9B3C-C5138971E5DE}">
      <dgm:prSet phldrT="[Текст]"/>
      <dgm:spPr/>
      <dgm:t>
        <a:bodyPr/>
        <a:lstStyle/>
        <a:p>
          <a:r>
            <a:rPr lang="ru-RU" dirty="0" smtClean="0"/>
            <a:t>Тестирование учащихся в колледже и дома</a:t>
          </a:r>
          <a:endParaRPr lang="ru-RU" dirty="0"/>
        </a:p>
      </dgm:t>
    </dgm:pt>
    <dgm:pt modelId="{08ADEFFD-A572-43CB-9A85-41BD727DE7A0}" type="parTrans" cxnId="{06918D8F-3FEC-4459-8BCC-4A6DCABB2227}">
      <dgm:prSet/>
      <dgm:spPr/>
      <dgm:t>
        <a:bodyPr/>
        <a:lstStyle/>
        <a:p>
          <a:endParaRPr lang="ru-RU"/>
        </a:p>
      </dgm:t>
    </dgm:pt>
    <dgm:pt modelId="{8B780141-9DD2-471A-88D5-0B38ED1D758D}" type="sibTrans" cxnId="{06918D8F-3FEC-4459-8BCC-4A6DCABB2227}">
      <dgm:prSet/>
      <dgm:spPr/>
      <dgm:t>
        <a:bodyPr/>
        <a:lstStyle/>
        <a:p>
          <a:endParaRPr lang="ru-RU"/>
        </a:p>
      </dgm:t>
    </dgm:pt>
    <dgm:pt modelId="{16AFCC99-3381-4219-8B15-8F28D2CA9BCB}">
      <dgm:prSet/>
      <dgm:spPr/>
      <dgm:t>
        <a:bodyPr/>
        <a:lstStyle/>
        <a:p>
          <a:r>
            <a:rPr lang="ru-RU" dirty="0" smtClean="0"/>
            <a:t>Мультимедийные материалы к занятиям </a:t>
          </a:r>
          <a:endParaRPr lang="ru-RU" dirty="0"/>
        </a:p>
      </dgm:t>
    </dgm:pt>
    <dgm:pt modelId="{CA6B60CB-61D6-4E18-9546-D878039AAED9}" type="parTrans" cxnId="{F50A8A1B-D159-449C-99C6-CBD5E6CF70A1}">
      <dgm:prSet/>
      <dgm:spPr/>
      <dgm:t>
        <a:bodyPr/>
        <a:lstStyle/>
        <a:p>
          <a:endParaRPr lang="ru-RU"/>
        </a:p>
      </dgm:t>
    </dgm:pt>
    <dgm:pt modelId="{A882147D-8B9D-42B2-9BF1-FDB4FFCDC2EB}" type="sibTrans" cxnId="{F50A8A1B-D159-449C-99C6-CBD5E6CF70A1}">
      <dgm:prSet/>
      <dgm:spPr/>
      <dgm:t>
        <a:bodyPr/>
        <a:lstStyle/>
        <a:p>
          <a:endParaRPr lang="ru-RU"/>
        </a:p>
      </dgm:t>
    </dgm:pt>
    <dgm:pt modelId="{D2A529A7-8C36-4313-BE4E-720FEEAA1482}">
      <dgm:prSet/>
      <dgm:spPr/>
      <dgm:t>
        <a:bodyPr/>
        <a:lstStyle/>
        <a:p>
          <a:r>
            <a:rPr lang="ru-RU" dirty="0" smtClean="0"/>
            <a:t>Организация коллективной работы </a:t>
          </a:r>
          <a:r>
            <a:rPr lang="en-US" dirty="0" smtClean="0"/>
            <a:t>online </a:t>
          </a:r>
          <a:endParaRPr lang="ru-RU" dirty="0"/>
        </a:p>
      </dgm:t>
    </dgm:pt>
    <dgm:pt modelId="{70335EC1-9665-4A28-A0BA-805E733E9AB9}" type="parTrans" cxnId="{95583C74-542C-4F8E-9C4B-6AE0BE65B903}">
      <dgm:prSet/>
      <dgm:spPr/>
      <dgm:t>
        <a:bodyPr/>
        <a:lstStyle/>
        <a:p>
          <a:endParaRPr lang="ru-RU"/>
        </a:p>
      </dgm:t>
    </dgm:pt>
    <dgm:pt modelId="{AB1C690E-E148-43EE-ACBD-C879BEA8244D}" type="sibTrans" cxnId="{95583C74-542C-4F8E-9C4B-6AE0BE65B903}">
      <dgm:prSet/>
      <dgm:spPr/>
      <dgm:t>
        <a:bodyPr/>
        <a:lstStyle/>
        <a:p>
          <a:endParaRPr lang="ru-RU"/>
        </a:p>
      </dgm:t>
    </dgm:pt>
    <dgm:pt modelId="{A1F3DB78-BA82-453C-9B35-9879FA0F134C}" type="pres">
      <dgm:prSet presAssocID="{F64AC438-A1F1-4044-94F6-0A08A142F4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7716F9F-AB9C-4833-B883-B98E97DF376A}" type="pres">
      <dgm:prSet presAssocID="{F64AC438-A1F1-4044-94F6-0A08A142F475}" presName="Name1" presStyleCnt="0"/>
      <dgm:spPr/>
    </dgm:pt>
    <dgm:pt modelId="{2F06241E-97F8-4B86-8CB0-E9C1B6D538CF}" type="pres">
      <dgm:prSet presAssocID="{F64AC438-A1F1-4044-94F6-0A08A142F475}" presName="cycle" presStyleCnt="0"/>
      <dgm:spPr/>
    </dgm:pt>
    <dgm:pt modelId="{9B9FBE9D-6C86-467D-B91C-B3BE3AFB215B}" type="pres">
      <dgm:prSet presAssocID="{F64AC438-A1F1-4044-94F6-0A08A142F475}" presName="srcNode" presStyleLbl="node1" presStyleIdx="0" presStyleCnt="7"/>
      <dgm:spPr/>
    </dgm:pt>
    <dgm:pt modelId="{D8BF4DF7-3053-4A4A-8D4C-DE577FD7022B}" type="pres">
      <dgm:prSet presAssocID="{F64AC438-A1F1-4044-94F6-0A08A142F475}" presName="conn" presStyleLbl="parChTrans1D2" presStyleIdx="0" presStyleCnt="1"/>
      <dgm:spPr/>
      <dgm:t>
        <a:bodyPr/>
        <a:lstStyle/>
        <a:p>
          <a:endParaRPr lang="ru-RU"/>
        </a:p>
      </dgm:t>
    </dgm:pt>
    <dgm:pt modelId="{DADCE51C-41C4-4DAB-8A3D-26AC6451F222}" type="pres">
      <dgm:prSet presAssocID="{F64AC438-A1F1-4044-94F6-0A08A142F475}" presName="extraNode" presStyleLbl="node1" presStyleIdx="0" presStyleCnt="7"/>
      <dgm:spPr/>
    </dgm:pt>
    <dgm:pt modelId="{35E933F8-9086-40F3-9220-46BD043CF997}" type="pres">
      <dgm:prSet presAssocID="{F64AC438-A1F1-4044-94F6-0A08A142F475}" presName="dstNode" presStyleLbl="node1" presStyleIdx="0" presStyleCnt="7"/>
      <dgm:spPr/>
    </dgm:pt>
    <dgm:pt modelId="{12CA7C17-8308-4858-8044-78FD6B5DF292}" type="pres">
      <dgm:prSet presAssocID="{C09FE076-50C2-462B-ACC9-1AA809226CA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191F2-4121-4B90-98EB-8AE72C3AF79A}" type="pres">
      <dgm:prSet presAssocID="{C09FE076-50C2-462B-ACC9-1AA809226CAE}" presName="accent_1" presStyleCnt="0"/>
      <dgm:spPr/>
    </dgm:pt>
    <dgm:pt modelId="{1754C114-E7D8-4BBB-9BD4-62E11F98ED4D}" type="pres">
      <dgm:prSet presAssocID="{C09FE076-50C2-462B-ACC9-1AA809226CAE}" presName="accentRepeatNode" presStyleLbl="solidFgAcc1" presStyleIdx="0" presStyleCnt="7"/>
      <dgm:spPr/>
    </dgm:pt>
    <dgm:pt modelId="{52CB4D07-5FEB-4DA1-8853-A498AF1F6B18}" type="pres">
      <dgm:prSet presAssocID="{E753B1D7-521C-43F7-8E08-18727920F6E4}" presName="text_2" presStyleLbl="node1" presStyleIdx="1" presStyleCnt="7" custLinFactNeighborX="367" custLinFactNeighborY="-3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816D-39E7-473F-B86A-19E89674E247}" type="pres">
      <dgm:prSet presAssocID="{E753B1D7-521C-43F7-8E08-18727920F6E4}" presName="accent_2" presStyleCnt="0"/>
      <dgm:spPr/>
    </dgm:pt>
    <dgm:pt modelId="{A1EFC8F2-F3EA-4623-8CA6-AB99EBABC8A0}" type="pres">
      <dgm:prSet presAssocID="{E753B1D7-521C-43F7-8E08-18727920F6E4}" presName="accentRepeatNode" presStyleLbl="solidFgAcc1" presStyleIdx="1" presStyleCnt="7"/>
      <dgm:spPr/>
    </dgm:pt>
    <dgm:pt modelId="{B5E56946-E112-4900-8B4B-5087CD90C948}" type="pres">
      <dgm:prSet presAssocID="{03872173-4B96-4162-A5FC-F358F6487C2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88F24-9DE9-4C0B-9F8F-E00C9F2E91C1}" type="pres">
      <dgm:prSet presAssocID="{03872173-4B96-4162-A5FC-F358F6487C2F}" presName="accent_3" presStyleCnt="0"/>
      <dgm:spPr/>
    </dgm:pt>
    <dgm:pt modelId="{A82C9D55-A11D-4E2B-A78E-66FE47EB7160}" type="pres">
      <dgm:prSet presAssocID="{03872173-4B96-4162-A5FC-F358F6487C2F}" presName="accentRepeatNode" presStyleLbl="solidFgAcc1" presStyleIdx="2" presStyleCnt="7"/>
      <dgm:spPr/>
    </dgm:pt>
    <dgm:pt modelId="{5B6E0638-BCD6-4290-BC20-3CD36508DC45}" type="pres">
      <dgm:prSet presAssocID="{800B2E82-6F0B-4969-9352-C9225A884AAE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B85BD-21E9-4C72-BA0E-ED666A01B5EB}" type="pres">
      <dgm:prSet presAssocID="{800B2E82-6F0B-4969-9352-C9225A884AAE}" presName="accent_4" presStyleCnt="0"/>
      <dgm:spPr/>
    </dgm:pt>
    <dgm:pt modelId="{EAAB566E-31C5-4F0F-B191-B147F823AA1E}" type="pres">
      <dgm:prSet presAssocID="{800B2E82-6F0B-4969-9352-C9225A884AAE}" presName="accentRepeatNode" presStyleLbl="solidFgAcc1" presStyleIdx="3" presStyleCnt="7"/>
      <dgm:spPr/>
    </dgm:pt>
    <dgm:pt modelId="{E7173228-F1E6-4A80-B011-115A4FC06EAB}" type="pres">
      <dgm:prSet presAssocID="{BFF52035-BB5B-44AA-9B3C-C5138971E5D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45AFB-BE39-4BD4-B53E-CD118ED6F325}" type="pres">
      <dgm:prSet presAssocID="{BFF52035-BB5B-44AA-9B3C-C5138971E5DE}" presName="accent_5" presStyleCnt="0"/>
      <dgm:spPr/>
    </dgm:pt>
    <dgm:pt modelId="{34B0BEA1-B074-4598-B866-3D5224977184}" type="pres">
      <dgm:prSet presAssocID="{BFF52035-BB5B-44AA-9B3C-C5138971E5DE}" presName="accentRepeatNode" presStyleLbl="solidFgAcc1" presStyleIdx="4" presStyleCnt="7"/>
      <dgm:spPr/>
    </dgm:pt>
    <dgm:pt modelId="{7B42949E-8FA7-4463-A37B-EF4A4885F101}" type="pres">
      <dgm:prSet presAssocID="{16AFCC99-3381-4219-8B15-8F28D2CA9BC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0B2CE-7BEA-439F-BEC5-247E31006E18}" type="pres">
      <dgm:prSet presAssocID="{16AFCC99-3381-4219-8B15-8F28D2CA9BCB}" presName="accent_6" presStyleCnt="0"/>
      <dgm:spPr/>
    </dgm:pt>
    <dgm:pt modelId="{7E48CE57-906B-4D23-B425-AA787B30E28B}" type="pres">
      <dgm:prSet presAssocID="{16AFCC99-3381-4219-8B15-8F28D2CA9BCB}" presName="accentRepeatNode" presStyleLbl="solidFgAcc1" presStyleIdx="5" presStyleCnt="7"/>
      <dgm:spPr/>
    </dgm:pt>
    <dgm:pt modelId="{93335688-492B-476D-9C78-BA69AB52EDA7}" type="pres">
      <dgm:prSet presAssocID="{D2A529A7-8C36-4313-BE4E-720FEEAA148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415CF-AC5D-428A-864E-D57FF2BE15B3}" type="pres">
      <dgm:prSet presAssocID="{D2A529A7-8C36-4313-BE4E-720FEEAA1482}" presName="accent_7" presStyleCnt="0"/>
      <dgm:spPr/>
    </dgm:pt>
    <dgm:pt modelId="{769B3579-694E-45F4-A04E-1321853B2506}" type="pres">
      <dgm:prSet presAssocID="{D2A529A7-8C36-4313-BE4E-720FEEAA1482}" presName="accentRepeatNode" presStyleLbl="solidFgAcc1" presStyleIdx="6" presStyleCnt="7"/>
      <dgm:spPr/>
    </dgm:pt>
  </dgm:ptLst>
  <dgm:cxnLst>
    <dgm:cxn modelId="{AF558DB8-E42F-49C4-A8EC-DE0B1A75DC83}" type="presOf" srcId="{C09FE076-50C2-462B-ACC9-1AA809226CAE}" destId="{12CA7C17-8308-4858-8044-78FD6B5DF292}" srcOrd="0" destOrd="0" presId="urn:microsoft.com/office/officeart/2008/layout/VerticalCurvedList"/>
    <dgm:cxn modelId="{242C72AB-CC11-4FCF-949E-9CCA9678A0BD}" srcId="{F64AC438-A1F1-4044-94F6-0A08A142F475}" destId="{03872173-4B96-4162-A5FC-F358F6487C2F}" srcOrd="2" destOrd="0" parTransId="{48A1AD52-8F94-433E-B6C1-DAD092282FFE}" sibTransId="{1C099712-0AD6-4375-ADF3-089D474E8891}"/>
    <dgm:cxn modelId="{06918D8F-3FEC-4459-8BCC-4A6DCABB2227}" srcId="{F64AC438-A1F1-4044-94F6-0A08A142F475}" destId="{BFF52035-BB5B-44AA-9B3C-C5138971E5DE}" srcOrd="4" destOrd="0" parTransId="{08ADEFFD-A572-43CB-9A85-41BD727DE7A0}" sibTransId="{8B780141-9DD2-471A-88D5-0B38ED1D758D}"/>
    <dgm:cxn modelId="{47C12BBF-501E-495F-986D-ED1D28665E0D}" type="presOf" srcId="{D2A529A7-8C36-4313-BE4E-720FEEAA1482}" destId="{93335688-492B-476D-9C78-BA69AB52EDA7}" srcOrd="0" destOrd="0" presId="urn:microsoft.com/office/officeart/2008/layout/VerticalCurvedList"/>
    <dgm:cxn modelId="{A6C705AA-2A2A-44A3-9BD0-6FBE4884946F}" type="presOf" srcId="{43523AD6-C921-47C1-A959-8DB19635C180}" destId="{D8BF4DF7-3053-4A4A-8D4C-DE577FD7022B}" srcOrd="0" destOrd="0" presId="urn:microsoft.com/office/officeart/2008/layout/VerticalCurvedList"/>
    <dgm:cxn modelId="{95583C74-542C-4F8E-9C4B-6AE0BE65B903}" srcId="{F64AC438-A1F1-4044-94F6-0A08A142F475}" destId="{D2A529A7-8C36-4313-BE4E-720FEEAA1482}" srcOrd="6" destOrd="0" parTransId="{70335EC1-9665-4A28-A0BA-805E733E9AB9}" sibTransId="{AB1C690E-E148-43EE-ACBD-C879BEA8244D}"/>
    <dgm:cxn modelId="{2656B0F4-7186-44F5-8961-5BB9DAAC6F33}" type="presOf" srcId="{E753B1D7-521C-43F7-8E08-18727920F6E4}" destId="{52CB4D07-5FEB-4DA1-8853-A498AF1F6B18}" srcOrd="0" destOrd="0" presId="urn:microsoft.com/office/officeart/2008/layout/VerticalCurvedList"/>
    <dgm:cxn modelId="{2D201E09-EFDC-466E-9743-B54B4573F509}" type="presOf" srcId="{03872173-4B96-4162-A5FC-F358F6487C2F}" destId="{B5E56946-E112-4900-8B4B-5087CD90C948}" srcOrd="0" destOrd="0" presId="urn:microsoft.com/office/officeart/2008/layout/VerticalCurvedList"/>
    <dgm:cxn modelId="{A47B15C1-9B7C-40D3-856B-EDE05F09B7C5}" type="presOf" srcId="{BFF52035-BB5B-44AA-9B3C-C5138971E5DE}" destId="{E7173228-F1E6-4A80-B011-115A4FC06EAB}" srcOrd="0" destOrd="0" presId="urn:microsoft.com/office/officeart/2008/layout/VerticalCurvedList"/>
    <dgm:cxn modelId="{689F9681-88E7-4FA6-BD07-1EB05506011A}" type="presOf" srcId="{16AFCC99-3381-4219-8B15-8F28D2CA9BCB}" destId="{7B42949E-8FA7-4463-A37B-EF4A4885F101}" srcOrd="0" destOrd="0" presId="urn:microsoft.com/office/officeart/2008/layout/VerticalCurvedList"/>
    <dgm:cxn modelId="{F50A8A1B-D159-449C-99C6-CBD5E6CF70A1}" srcId="{F64AC438-A1F1-4044-94F6-0A08A142F475}" destId="{16AFCC99-3381-4219-8B15-8F28D2CA9BCB}" srcOrd="5" destOrd="0" parTransId="{CA6B60CB-61D6-4E18-9546-D878039AAED9}" sibTransId="{A882147D-8B9D-42B2-9BF1-FDB4FFCDC2EB}"/>
    <dgm:cxn modelId="{564FE804-DF80-4652-AEE4-0EB5DBA379FC}" srcId="{F64AC438-A1F1-4044-94F6-0A08A142F475}" destId="{C09FE076-50C2-462B-ACC9-1AA809226CAE}" srcOrd="0" destOrd="0" parTransId="{18BBB154-AEA2-42F7-A8FD-5071BD4AC965}" sibTransId="{43523AD6-C921-47C1-A959-8DB19635C180}"/>
    <dgm:cxn modelId="{3DEFD018-8E0D-4331-856B-EFA32C7B0F45}" srcId="{F64AC438-A1F1-4044-94F6-0A08A142F475}" destId="{800B2E82-6F0B-4969-9352-C9225A884AAE}" srcOrd="3" destOrd="0" parTransId="{CEE1968D-9546-4CFD-A09B-4FEE0A96D9BE}" sibTransId="{0B308B34-3E52-4808-8CF2-4A54BE6762FF}"/>
    <dgm:cxn modelId="{0AA5FA29-A552-449C-8695-5FB7AFFCD23F}" srcId="{F64AC438-A1F1-4044-94F6-0A08A142F475}" destId="{E753B1D7-521C-43F7-8E08-18727920F6E4}" srcOrd="1" destOrd="0" parTransId="{F261F5CD-DF45-4EEE-83B9-5DC4E8CF7D51}" sibTransId="{EDFC7F00-78CF-4C1D-8846-4E4DB5375C86}"/>
    <dgm:cxn modelId="{A35FAF14-54E4-4EF5-89A3-6C424D038009}" type="presOf" srcId="{800B2E82-6F0B-4969-9352-C9225A884AAE}" destId="{5B6E0638-BCD6-4290-BC20-3CD36508DC45}" srcOrd="0" destOrd="0" presId="urn:microsoft.com/office/officeart/2008/layout/VerticalCurvedList"/>
    <dgm:cxn modelId="{303FCE6E-D612-4A43-8446-0F23863AD03D}" type="presOf" srcId="{F64AC438-A1F1-4044-94F6-0A08A142F475}" destId="{A1F3DB78-BA82-453C-9B35-9879FA0F134C}" srcOrd="0" destOrd="0" presId="urn:microsoft.com/office/officeart/2008/layout/VerticalCurvedList"/>
    <dgm:cxn modelId="{4DAFFD04-BF08-4A82-B8D6-C396C6B01B3A}" type="presParOf" srcId="{A1F3DB78-BA82-453C-9B35-9879FA0F134C}" destId="{B7716F9F-AB9C-4833-B883-B98E97DF376A}" srcOrd="0" destOrd="0" presId="urn:microsoft.com/office/officeart/2008/layout/VerticalCurvedList"/>
    <dgm:cxn modelId="{E4372242-90C8-4D36-8345-1600DB0F1E00}" type="presParOf" srcId="{B7716F9F-AB9C-4833-B883-B98E97DF376A}" destId="{2F06241E-97F8-4B86-8CB0-E9C1B6D538CF}" srcOrd="0" destOrd="0" presId="urn:microsoft.com/office/officeart/2008/layout/VerticalCurvedList"/>
    <dgm:cxn modelId="{E80E8F12-33B5-4956-AE7D-5C923366457E}" type="presParOf" srcId="{2F06241E-97F8-4B86-8CB0-E9C1B6D538CF}" destId="{9B9FBE9D-6C86-467D-B91C-B3BE3AFB215B}" srcOrd="0" destOrd="0" presId="urn:microsoft.com/office/officeart/2008/layout/VerticalCurvedList"/>
    <dgm:cxn modelId="{BE84804B-9A33-490F-A306-2A7791557902}" type="presParOf" srcId="{2F06241E-97F8-4B86-8CB0-E9C1B6D538CF}" destId="{D8BF4DF7-3053-4A4A-8D4C-DE577FD7022B}" srcOrd="1" destOrd="0" presId="urn:microsoft.com/office/officeart/2008/layout/VerticalCurvedList"/>
    <dgm:cxn modelId="{49CFD4C0-50F9-4A87-99DD-6EAB939642E1}" type="presParOf" srcId="{2F06241E-97F8-4B86-8CB0-E9C1B6D538CF}" destId="{DADCE51C-41C4-4DAB-8A3D-26AC6451F222}" srcOrd="2" destOrd="0" presId="urn:microsoft.com/office/officeart/2008/layout/VerticalCurvedList"/>
    <dgm:cxn modelId="{497B27B3-0B7B-4B4B-B2E8-DFE29EBFD568}" type="presParOf" srcId="{2F06241E-97F8-4B86-8CB0-E9C1B6D538CF}" destId="{35E933F8-9086-40F3-9220-46BD043CF997}" srcOrd="3" destOrd="0" presId="urn:microsoft.com/office/officeart/2008/layout/VerticalCurvedList"/>
    <dgm:cxn modelId="{0968A2FB-1F9B-4BE9-AEEE-D8831493337F}" type="presParOf" srcId="{B7716F9F-AB9C-4833-B883-B98E97DF376A}" destId="{12CA7C17-8308-4858-8044-78FD6B5DF292}" srcOrd="1" destOrd="0" presId="urn:microsoft.com/office/officeart/2008/layout/VerticalCurvedList"/>
    <dgm:cxn modelId="{A6374DD9-7E51-401C-B233-40AAFC78A9FC}" type="presParOf" srcId="{B7716F9F-AB9C-4833-B883-B98E97DF376A}" destId="{8E9191F2-4121-4B90-98EB-8AE72C3AF79A}" srcOrd="2" destOrd="0" presId="urn:microsoft.com/office/officeart/2008/layout/VerticalCurvedList"/>
    <dgm:cxn modelId="{B4BD93F7-DA5C-41FE-B6B4-5244FEDA02C9}" type="presParOf" srcId="{8E9191F2-4121-4B90-98EB-8AE72C3AF79A}" destId="{1754C114-E7D8-4BBB-9BD4-62E11F98ED4D}" srcOrd="0" destOrd="0" presId="urn:microsoft.com/office/officeart/2008/layout/VerticalCurvedList"/>
    <dgm:cxn modelId="{EEF8B5A0-96E5-45F1-B6C0-AC6D98F090B4}" type="presParOf" srcId="{B7716F9F-AB9C-4833-B883-B98E97DF376A}" destId="{52CB4D07-5FEB-4DA1-8853-A498AF1F6B18}" srcOrd="3" destOrd="0" presId="urn:microsoft.com/office/officeart/2008/layout/VerticalCurvedList"/>
    <dgm:cxn modelId="{39102965-CD9D-47AD-855F-33D56BAC0A20}" type="presParOf" srcId="{B7716F9F-AB9C-4833-B883-B98E97DF376A}" destId="{DB43816D-39E7-473F-B86A-19E89674E247}" srcOrd="4" destOrd="0" presId="urn:microsoft.com/office/officeart/2008/layout/VerticalCurvedList"/>
    <dgm:cxn modelId="{D194024B-9032-4432-81AC-C233DEA41760}" type="presParOf" srcId="{DB43816D-39E7-473F-B86A-19E89674E247}" destId="{A1EFC8F2-F3EA-4623-8CA6-AB99EBABC8A0}" srcOrd="0" destOrd="0" presId="urn:microsoft.com/office/officeart/2008/layout/VerticalCurvedList"/>
    <dgm:cxn modelId="{0EF93FBF-BCA1-4FE6-9D5E-32A620DA82AC}" type="presParOf" srcId="{B7716F9F-AB9C-4833-B883-B98E97DF376A}" destId="{B5E56946-E112-4900-8B4B-5087CD90C948}" srcOrd="5" destOrd="0" presId="urn:microsoft.com/office/officeart/2008/layout/VerticalCurvedList"/>
    <dgm:cxn modelId="{8A1E5745-98F4-408D-B9A8-CEB22325341C}" type="presParOf" srcId="{B7716F9F-AB9C-4833-B883-B98E97DF376A}" destId="{3B488F24-9DE9-4C0B-9F8F-E00C9F2E91C1}" srcOrd="6" destOrd="0" presId="urn:microsoft.com/office/officeart/2008/layout/VerticalCurvedList"/>
    <dgm:cxn modelId="{F9F81731-88CA-439B-8157-3DA79664FC8C}" type="presParOf" srcId="{3B488F24-9DE9-4C0B-9F8F-E00C9F2E91C1}" destId="{A82C9D55-A11D-4E2B-A78E-66FE47EB7160}" srcOrd="0" destOrd="0" presId="urn:microsoft.com/office/officeart/2008/layout/VerticalCurvedList"/>
    <dgm:cxn modelId="{CA3ABE42-2E72-40DD-B5C5-9E4F80CC71CA}" type="presParOf" srcId="{B7716F9F-AB9C-4833-B883-B98E97DF376A}" destId="{5B6E0638-BCD6-4290-BC20-3CD36508DC45}" srcOrd="7" destOrd="0" presId="urn:microsoft.com/office/officeart/2008/layout/VerticalCurvedList"/>
    <dgm:cxn modelId="{45008FAE-3D5D-49D2-AABB-BA5E84AB4728}" type="presParOf" srcId="{B7716F9F-AB9C-4833-B883-B98E97DF376A}" destId="{4FFB85BD-21E9-4C72-BA0E-ED666A01B5EB}" srcOrd="8" destOrd="0" presId="urn:microsoft.com/office/officeart/2008/layout/VerticalCurvedList"/>
    <dgm:cxn modelId="{2B674E4B-83BD-4DB9-9365-B09A9C937660}" type="presParOf" srcId="{4FFB85BD-21E9-4C72-BA0E-ED666A01B5EB}" destId="{EAAB566E-31C5-4F0F-B191-B147F823AA1E}" srcOrd="0" destOrd="0" presId="urn:microsoft.com/office/officeart/2008/layout/VerticalCurvedList"/>
    <dgm:cxn modelId="{3030851A-B501-410C-BD72-74A4D915E395}" type="presParOf" srcId="{B7716F9F-AB9C-4833-B883-B98E97DF376A}" destId="{E7173228-F1E6-4A80-B011-115A4FC06EAB}" srcOrd="9" destOrd="0" presId="urn:microsoft.com/office/officeart/2008/layout/VerticalCurvedList"/>
    <dgm:cxn modelId="{6273565B-17CF-4A27-8DF5-30880238F491}" type="presParOf" srcId="{B7716F9F-AB9C-4833-B883-B98E97DF376A}" destId="{AC745AFB-BE39-4BD4-B53E-CD118ED6F325}" srcOrd="10" destOrd="0" presId="urn:microsoft.com/office/officeart/2008/layout/VerticalCurvedList"/>
    <dgm:cxn modelId="{0C672602-914A-429F-A4D9-FD6A007CDAEC}" type="presParOf" srcId="{AC745AFB-BE39-4BD4-B53E-CD118ED6F325}" destId="{34B0BEA1-B074-4598-B866-3D5224977184}" srcOrd="0" destOrd="0" presId="urn:microsoft.com/office/officeart/2008/layout/VerticalCurvedList"/>
    <dgm:cxn modelId="{9A811D1D-E53F-4EC1-8762-C74B2A041C20}" type="presParOf" srcId="{B7716F9F-AB9C-4833-B883-B98E97DF376A}" destId="{7B42949E-8FA7-4463-A37B-EF4A4885F101}" srcOrd="11" destOrd="0" presId="urn:microsoft.com/office/officeart/2008/layout/VerticalCurvedList"/>
    <dgm:cxn modelId="{38E4E272-2765-458D-948C-5ED7A8B42B01}" type="presParOf" srcId="{B7716F9F-AB9C-4833-B883-B98E97DF376A}" destId="{6600B2CE-7BEA-439F-BEC5-247E31006E18}" srcOrd="12" destOrd="0" presId="urn:microsoft.com/office/officeart/2008/layout/VerticalCurvedList"/>
    <dgm:cxn modelId="{0097A0B1-C3FF-4EB3-A620-E42D27C39FA0}" type="presParOf" srcId="{6600B2CE-7BEA-439F-BEC5-247E31006E18}" destId="{7E48CE57-906B-4D23-B425-AA787B30E28B}" srcOrd="0" destOrd="0" presId="urn:microsoft.com/office/officeart/2008/layout/VerticalCurvedList"/>
    <dgm:cxn modelId="{D02B882B-BC17-4009-896D-12D3F1C7325D}" type="presParOf" srcId="{B7716F9F-AB9C-4833-B883-B98E97DF376A}" destId="{93335688-492B-476D-9C78-BA69AB52EDA7}" srcOrd="13" destOrd="0" presId="urn:microsoft.com/office/officeart/2008/layout/VerticalCurvedList"/>
    <dgm:cxn modelId="{8C695646-E753-4865-9D89-2F18E140DCCD}" type="presParOf" srcId="{B7716F9F-AB9C-4833-B883-B98E97DF376A}" destId="{ADB415CF-AC5D-428A-864E-D57FF2BE15B3}" srcOrd="14" destOrd="0" presId="urn:microsoft.com/office/officeart/2008/layout/VerticalCurvedList"/>
    <dgm:cxn modelId="{DF2D6F4C-8A52-4FD9-9D93-56EACE916E51}" type="presParOf" srcId="{ADB415CF-AC5D-428A-864E-D57FF2BE15B3}" destId="{769B3579-694E-45F4-A04E-1321853B25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F4DF7-3053-4A4A-8D4C-DE577FD7022B}">
      <dsp:nvSpPr>
        <dsp:cNvPr id="0" name=""/>
        <dsp:cNvSpPr/>
      </dsp:nvSpPr>
      <dsp:spPr>
        <a:xfrm>
          <a:off x="-4981613" y="-763553"/>
          <a:ext cx="5934979" cy="5934979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A7C17-8308-4858-8044-78FD6B5DF292}">
      <dsp:nvSpPr>
        <dsp:cNvPr id="0" name=""/>
        <dsp:cNvSpPr/>
      </dsp:nvSpPr>
      <dsp:spPr>
        <a:xfrm>
          <a:off x="309212" y="200381"/>
          <a:ext cx="5999612" cy="4005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966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u="none" kern="1200" dirty="0" smtClean="0"/>
            <a:t>Методическая копилка преподавателя</a:t>
          </a:r>
          <a:endParaRPr lang="ru-RU" sz="1900" kern="1200" dirty="0"/>
        </a:p>
      </dsp:txBody>
      <dsp:txXfrm>
        <a:off x="309212" y="200381"/>
        <a:ext cx="5999612" cy="400587"/>
      </dsp:txXfrm>
    </dsp:sp>
    <dsp:sp modelId="{1754C114-E7D8-4BBB-9BD4-62E11F98ED4D}">
      <dsp:nvSpPr>
        <dsp:cNvPr id="0" name=""/>
        <dsp:cNvSpPr/>
      </dsp:nvSpPr>
      <dsp:spPr>
        <a:xfrm>
          <a:off x="58845" y="150308"/>
          <a:ext cx="500734" cy="500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B4D07-5FEB-4DA1-8853-A498AF1F6B18}">
      <dsp:nvSpPr>
        <dsp:cNvPr id="0" name=""/>
        <dsp:cNvSpPr/>
      </dsp:nvSpPr>
      <dsp:spPr>
        <a:xfrm>
          <a:off x="692667" y="787242"/>
          <a:ext cx="5636844" cy="4005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96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u="none" kern="1200" dirty="0" smtClean="0"/>
            <a:t>Размещение ссылок на </a:t>
          </a:r>
          <a:r>
            <a:rPr lang="en-US" sz="1900" b="0" i="0" u="none" kern="1200" dirty="0" smtClean="0"/>
            <a:t>Web-</a:t>
          </a:r>
          <a:r>
            <a:rPr lang="ru-RU" sz="1900" b="0" i="0" u="none" kern="1200" dirty="0" smtClean="0"/>
            <a:t>ресурсы</a:t>
          </a:r>
          <a:endParaRPr lang="ru-RU" sz="1900" kern="1200" dirty="0"/>
        </a:p>
      </dsp:txBody>
      <dsp:txXfrm>
        <a:off x="692667" y="787242"/>
        <a:ext cx="5636844" cy="400587"/>
      </dsp:txXfrm>
    </dsp:sp>
    <dsp:sp modelId="{A1EFC8F2-F3EA-4623-8CA6-AB99EBABC8A0}">
      <dsp:nvSpPr>
        <dsp:cNvPr id="0" name=""/>
        <dsp:cNvSpPr/>
      </dsp:nvSpPr>
      <dsp:spPr>
        <a:xfrm>
          <a:off x="421612" y="751542"/>
          <a:ext cx="500734" cy="500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56946-E112-4900-8B4B-5087CD90C948}">
      <dsp:nvSpPr>
        <dsp:cNvPr id="0" name=""/>
        <dsp:cNvSpPr/>
      </dsp:nvSpPr>
      <dsp:spPr>
        <a:xfrm>
          <a:off x="870775" y="1402408"/>
          <a:ext cx="5438049" cy="4005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96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Обратная связь с учащимися</a:t>
          </a:r>
          <a:endParaRPr lang="ru-RU" sz="1900" kern="1200" dirty="0"/>
        </a:p>
      </dsp:txBody>
      <dsp:txXfrm>
        <a:off x="870775" y="1402408"/>
        <a:ext cx="5438049" cy="400587"/>
      </dsp:txXfrm>
    </dsp:sp>
    <dsp:sp modelId="{A82C9D55-A11D-4E2B-A78E-66FE47EB7160}">
      <dsp:nvSpPr>
        <dsp:cNvPr id="0" name=""/>
        <dsp:cNvSpPr/>
      </dsp:nvSpPr>
      <dsp:spPr>
        <a:xfrm>
          <a:off x="620407" y="1352335"/>
          <a:ext cx="500734" cy="500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E0638-BCD6-4290-BC20-3CD36508DC45}">
      <dsp:nvSpPr>
        <dsp:cNvPr id="0" name=""/>
        <dsp:cNvSpPr/>
      </dsp:nvSpPr>
      <dsp:spPr>
        <a:xfrm>
          <a:off x="934248" y="2003642"/>
          <a:ext cx="5374576" cy="4005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96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Публикация домашнего задания</a:t>
          </a:r>
          <a:endParaRPr lang="ru-RU" sz="1900" kern="1200" dirty="0"/>
        </a:p>
      </dsp:txBody>
      <dsp:txXfrm>
        <a:off x="934248" y="2003642"/>
        <a:ext cx="5374576" cy="400587"/>
      </dsp:txXfrm>
    </dsp:sp>
    <dsp:sp modelId="{EAAB566E-31C5-4F0F-B191-B147F823AA1E}">
      <dsp:nvSpPr>
        <dsp:cNvPr id="0" name=""/>
        <dsp:cNvSpPr/>
      </dsp:nvSpPr>
      <dsp:spPr>
        <a:xfrm>
          <a:off x="683881" y="1953568"/>
          <a:ext cx="500734" cy="500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73228-F1E6-4A80-B011-115A4FC06EAB}">
      <dsp:nvSpPr>
        <dsp:cNvPr id="0" name=""/>
        <dsp:cNvSpPr/>
      </dsp:nvSpPr>
      <dsp:spPr>
        <a:xfrm>
          <a:off x="870775" y="2604876"/>
          <a:ext cx="5438049" cy="4005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96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Тестирование учащихся в колледже и дома</a:t>
          </a:r>
          <a:endParaRPr lang="ru-RU" sz="1900" kern="1200" dirty="0"/>
        </a:p>
      </dsp:txBody>
      <dsp:txXfrm>
        <a:off x="870775" y="2604876"/>
        <a:ext cx="5438049" cy="400587"/>
      </dsp:txXfrm>
    </dsp:sp>
    <dsp:sp modelId="{34B0BEA1-B074-4598-B866-3D5224977184}">
      <dsp:nvSpPr>
        <dsp:cNvPr id="0" name=""/>
        <dsp:cNvSpPr/>
      </dsp:nvSpPr>
      <dsp:spPr>
        <a:xfrm>
          <a:off x="620407" y="2554802"/>
          <a:ext cx="500734" cy="500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2949E-8FA7-4463-A37B-EF4A4885F101}">
      <dsp:nvSpPr>
        <dsp:cNvPr id="0" name=""/>
        <dsp:cNvSpPr/>
      </dsp:nvSpPr>
      <dsp:spPr>
        <a:xfrm>
          <a:off x="671980" y="3205668"/>
          <a:ext cx="5636844" cy="4005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96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Мультимедийные материалы к занятиям </a:t>
          </a:r>
          <a:endParaRPr lang="ru-RU" sz="1900" kern="1200" dirty="0"/>
        </a:p>
      </dsp:txBody>
      <dsp:txXfrm>
        <a:off x="671980" y="3205668"/>
        <a:ext cx="5636844" cy="400587"/>
      </dsp:txXfrm>
    </dsp:sp>
    <dsp:sp modelId="{7E48CE57-906B-4D23-B425-AA787B30E28B}">
      <dsp:nvSpPr>
        <dsp:cNvPr id="0" name=""/>
        <dsp:cNvSpPr/>
      </dsp:nvSpPr>
      <dsp:spPr>
        <a:xfrm>
          <a:off x="421612" y="3155595"/>
          <a:ext cx="500734" cy="500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35688-492B-476D-9C78-BA69AB52EDA7}">
      <dsp:nvSpPr>
        <dsp:cNvPr id="0" name=""/>
        <dsp:cNvSpPr/>
      </dsp:nvSpPr>
      <dsp:spPr>
        <a:xfrm>
          <a:off x="309212" y="3806902"/>
          <a:ext cx="5999612" cy="4005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96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Организация коллективной работы </a:t>
          </a:r>
          <a:r>
            <a:rPr lang="en-US" sz="1900" kern="1200" dirty="0" smtClean="0"/>
            <a:t>online </a:t>
          </a:r>
          <a:endParaRPr lang="ru-RU" sz="1900" kern="1200" dirty="0"/>
        </a:p>
      </dsp:txBody>
      <dsp:txXfrm>
        <a:off x="309212" y="3806902"/>
        <a:ext cx="5999612" cy="400587"/>
      </dsp:txXfrm>
    </dsp:sp>
    <dsp:sp modelId="{769B3579-694E-45F4-A04E-1321853B2506}">
      <dsp:nvSpPr>
        <dsp:cNvPr id="0" name=""/>
        <dsp:cNvSpPr/>
      </dsp:nvSpPr>
      <dsp:spPr>
        <a:xfrm>
          <a:off x="58845" y="3756829"/>
          <a:ext cx="500734" cy="500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9c45342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d9c45342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4b66e19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4b66e19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dc008a57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dc008a57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df776216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df776216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7e9cf777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f7e9cf777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dc008a57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dc008a57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7e9cf777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7e9cf777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7e9cf777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7e9cf777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7e9cf777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7e9cf777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7e9cf777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7e9cf777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2165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5e7d7d2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5e7d7d2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9090756a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9090756a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5e7d7d2f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f5e7d7d2f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df3ef92d8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edf3ef92d8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4ed2d97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4ed2d97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5e7d7d2f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5e7d7d2f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dc008a57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dc008a57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dc008a57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edc008a57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dc008a57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dc008a57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dc008a57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edc008a57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dc008a57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dc008a57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lektrotehnikaggdsk.blogspot.com/" TargetMode="External"/><Relationship Id="rId13" Type="http://schemas.openxmlformats.org/officeDocument/2006/relationships/hyperlink" Target="https://19alina91.blogspot.com/" TargetMode="External"/><Relationship Id="rId18" Type="http://schemas.openxmlformats.org/officeDocument/2006/relationships/hyperlink" Target="https://dsoggdsk.blogspot.com/p/blog-page_30.html" TargetMode="External"/><Relationship Id="rId3" Type="http://schemas.openxmlformats.org/officeDocument/2006/relationships/hyperlink" Target="https://bel213.blogspot.com/" TargetMode="External"/><Relationship Id="rId7" Type="http://schemas.openxmlformats.org/officeDocument/2006/relationships/hyperlink" Target="https://pgsggdsk.blogspot.com/" TargetMode="External"/><Relationship Id="rId12" Type="http://schemas.openxmlformats.org/officeDocument/2006/relationships/hyperlink" Target="https://matemggdsk.blogspot.com/p/blog-page_4.html" TargetMode="External"/><Relationship Id="rId17" Type="http://schemas.openxmlformats.org/officeDocument/2006/relationships/hyperlink" Target="https://dsoggdsk.blogspot.com/p/blog-page_3.html" TargetMode="External"/><Relationship Id="rId2" Type="http://schemas.openxmlformats.org/officeDocument/2006/relationships/notesSlide" Target="../notesSlides/notesSlide18.xml"/><Relationship Id="rId16" Type="http://schemas.openxmlformats.org/officeDocument/2006/relationships/hyperlink" Target="https://matemggdsk.blogspot.com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istbel.blogspot.com/" TargetMode="External"/><Relationship Id="rId11" Type="http://schemas.openxmlformats.org/officeDocument/2006/relationships/hyperlink" Target="https://smvv2085.blogspot.com/" TargetMode="External"/><Relationship Id="rId5" Type="http://schemas.openxmlformats.org/officeDocument/2006/relationships/hyperlink" Target="https://fizikastronomia.blogspot.com/p/blog-page.html" TargetMode="External"/><Relationship Id="rId15" Type="http://schemas.openxmlformats.org/officeDocument/2006/relationships/hyperlink" Target="https://deyatelnostlogistov.blogspot.com/" TargetMode="External"/><Relationship Id="rId10" Type="http://schemas.openxmlformats.org/officeDocument/2006/relationships/hyperlink" Target="https://obchestvovedenie1.blogspot.com/" TargetMode="External"/><Relationship Id="rId19" Type="http://schemas.openxmlformats.org/officeDocument/2006/relationships/hyperlink" Target="https://ciclovayaevs.blogspot.com/p/blog-page.html" TargetMode="External"/><Relationship Id="rId4" Type="http://schemas.openxmlformats.org/officeDocument/2006/relationships/hyperlink" Target="https://www.tosp.by/" TargetMode="External"/><Relationship Id="rId9" Type="http://schemas.openxmlformats.org/officeDocument/2006/relationships/hyperlink" Target="https://matemggdsk.blogspot.com/p/blog-page_2.html" TargetMode="External"/><Relationship Id="rId14" Type="http://schemas.openxmlformats.org/officeDocument/2006/relationships/hyperlink" Target="https://matemggdsk.blogspot.com/p/blog-page_68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c.ru/u/740500-lms-service/236813-distancionnoe-obuchenie-s-google-classroom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o-zarabotkeonline.ru/oblako-google-disk-instruktsiya-po-ispolzovaniyu/" TargetMode="External"/><Relationship Id="rId5" Type="http://schemas.openxmlformats.org/officeDocument/2006/relationships/hyperlink" Target="https://yandex.by/video/preview/?text=%D0%B3%D1%83%D0%B3%D0%BB%20%D0%BF%D1%80%D0%B5%D0%B7%D0%B5%D0%BD%D1%82%D0%B0%D1%86%D0%B8%D1%8F%20%D0%BA%D0%B0%D0%BA%20%D1%81%D0%BE%D0%B7%D0%B4%D0%B0%D1%82%D1%8C%20%D1%81%D0%B0%D0%BC%D0%BE%D0%BC%D1%83&amp;path=wizard&amp;parent-reqid=1633427310974908-13254632727018168832-vla1-2174-vla-l7-balancer-8080-BAL-1719&amp;wiz_type=vital&amp;filmId=464377541549201416" TargetMode="External"/><Relationship Id="rId4" Type="http://schemas.openxmlformats.org/officeDocument/2006/relationships/hyperlink" Target="http://centerstart.ru/sites/default/files/%D0%BE%D0%B1%D0%BD%D0%BE%D0%B2%D0%BB%D0%B5%D0%BD%D0%BD%D0%B0%D1%8F%20%D0%BC%D0%B5%D1%82%D0%BE%D0%B4%D0%B8%D1%87%D0%BA%D0%B0%20blogger_com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 idx="4294967295"/>
          </p:nvPr>
        </p:nvSpPr>
        <p:spPr>
          <a:xfrm>
            <a:off x="191600" y="618975"/>
            <a:ext cx="6344700" cy="165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latin typeface="Arial"/>
                <a:ea typeface="Arial"/>
                <a:cs typeface="Arial"/>
                <a:sym typeface="Arial"/>
              </a:rPr>
              <a:t>Сервисы Google в образовательном процессе</a:t>
            </a:r>
            <a:endParaRPr sz="3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523" y="302175"/>
            <a:ext cx="5204676" cy="3500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22"/>
          <p:cNvCxnSpPr/>
          <p:nvPr/>
        </p:nvCxnSpPr>
        <p:spPr>
          <a:xfrm rot="10800000" flipH="1">
            <a:off x="1075850" y="3507500"/>
            <a:ext cx="1046400" cy="140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9449" y="302175"/>
            <a:ext cx="3314000" cy="2942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latin typeface="Arial"/>
                <a:ea typeface="Arial"/>
                <a:cs typeface="Arial"/>
                <a:sym typeface="Arial"/>
              </a:rPr>
              <a:t>Google диск</a:t>
            </a:r>
            <a:endParaRPr b="1"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9325" y="1208100"/>
            <a:ext cx="1945307" cy="369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4632" y="1208100"/>
            <a:ext cx="2483364" cy="3694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23"/>
          <p:cNvCxnSpPr/>
          <p:nvPr/>
        </p:nvCxnSpPr>
        <p:spPr>
          <a:xfrm>
            <a:off x="2092775" y="1982225"/>
            <a:ext cx="1274700" cy="316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36" name="Google Shape;13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8000" y="2838950"/>
            <a:ext cx="2748750" cy="2063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23"/>
          <p:cNvCxnSpPr/>
          <p:nvPr/>
        </p:nvCxnSpPr>
        <p:spPr>
          <a:xfrm rot="10800000" flipH="1">
            <a:off x="4937175" y="3669750"/>
            <a:ext cx="781200" cy="302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779776" cy="308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335774"/>
            <a:ext cx="4527903" cy="1603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24"/>
          <p:cNvCxnSpPr/>
          <p:nvPr/>
        </p:nvCxnSpPr>
        <p:spPr>
          <a:xfrm flipH="1">
            <a:off x="1444425" y="2947575"/>
            <a:ext cx="921000" cy="1186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45" name="Google Shape;14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025" y="578125"/>
            <a:ext cx="8368400" cy="17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14850" y="2386985"/>
            <a:ext cx="3701324" cy="2307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4"/>
          <p:cNvCxnSpPr/>
          <p:nvPr/>
        </p:nvCxnSpPr>
        <p:spPr>
          <a:xfrm rot="10800000" flipH="1">
            <a:off x="6639400" y="795975"/>
            <a:ext cx="1105200" cy="464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8" name="Google Shape;148;p24"/>
          <p:cNvSpPr/>
          <p:nvPr/>
        </p:nvSpPr>
        <p:spPr>
          <a:xfrm>
            <a:off x="2505425" y="4355025"/>
            <a:ext cx="1938000" cy="294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6174" y="2426464"/>
            <a:ext cx="2842213" cy="90931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691809" y="2427281"/>
            <a:ext cx="332366" cy="3025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6DA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3;p25"/>
          <p:cNvPicPr preferRelativeResize="0"/>
          <p:nvPr/>
        </p:nvPicPr>
        <p:blipFill rotWithShape="1">
          <a:blip r:embed="rId3">
            <a:alphaModFix/>
          </a:blip>
          <a:srcRect l="197" r="82587" b="86133"/>
          <a:stretch/>
        </p:blipFill>
        <p:spPr>
          <a:xfrm>
            <a:off x="0" y="-78205"/>
            <a:ext cx="9143999" cy="5221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 rotWithShape="1">
          <a:blip r:embed="rId3">
            <a:alphaModFix/>
          </a:blip>
          <a:srcRect l="645"/>
          <a:stretch/>
        </p:blipFill>
        <p:spPr>
          <a:xfrm>
            <a:off x="1203158" y="433141"/>
            <a:ext cx="7611655" cy="481864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Google Blogger</a:t>
            </a:r>
            <a:endParaRPr sz="3700" b="1" dirty="0">
              <a:solidFill>
                <a:schemeClr val="bg2">
                  <a:lumMod val="90000"/>
                  <a:lumOff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3453" y="1144125"/>
            <a:ext cx="530280" cy="45719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73236723"/>
              </p:ext>
            </p:extLst>
          </p:nvPr>
        </p:nvGraphicFramePr>
        <p:xfrm>
          <a:off x="2100469" y="470452"/>
          <a:ext cx="6367670" cy="440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92455" y="1984189"/>
            <a:ext cx="1859805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Блог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72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500" y="324225"/>
            <a:ext cx="6397775" cy="465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6001" y="3926475"/>
            <a:ext cx="1057275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7"/>
          <p:cNvPicPr preferRelativeResize="0"/>
          <p:nvPr/>
        </p:nvPicPr>
        <p:blipFill rotWithShape="1">
          <a:blip r:embed="rId3">
            <a:alphaModFix/>
          </a:blip>
          <a:srcRect l="13420" r="7403"/>
          <a:stretch/>
        </p:blipFill>
        <p:spPr>
          <a:xfrm>
            <a:off x="864250" y="293563"/>
            <a:ext cx="6718350" cy="455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5525" y="3792675"/>
            <a:ext cx="1057275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8"/>
          <p:cNvPicPr preferRelativeResize="0"/>
          <p:nvPr/>
        </p:nvPicPr>
        <p:blipFill rotWithShape="1">
          <a:blip r:embed="rId3">
            <a:alphaModFix/>
          </a:blip>
          <a:srcRect l="22119" r="22693"/>
          <a:stretch/>
        </p:blipFill>
        <p:spPr>
          <a:xfrm>
            <a:off x="1164250" y="308950"/>
            <a:ext cx="5229376" cy="45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2849" y="3777250"/>
            <a:ext cx="1057275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100" y="196625"/>
            <a:ext cx="6408703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7950" y="4016900"/>
            <a:ext cx="1018425" cy="101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/>
        </p:nvSpPr>
        <p:spPr>
          <a:xfrm>
            <a:off x="166525" y="157025"/>
            <a:ext cx="9144000" cy="48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67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Электронные ресурсы преподавателей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lvl="0" indent="-301625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Times New Roman"/>
              <a:buChar char="●"/>
            </a:pPr>
            <a:r>
              <a:rPr lang="ru" sz="115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Горбач С.С.</a:t>
            </a:r>
            <a:r>
              <a:rPr lang="ru" sz="11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Белорусский язык и литература</a:t>
            </a:r>
            <a:endParaRPr sz="1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Times New Roman"/>
              <a:buChar char="●"/>
            </a:pPr>
            <a:r>
              <a:rPr lang="ru" sz="115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Грабарь Е.А.</a:t>
            </a:r>
            <a:r>
              <a:rPr lang="ru" sz="11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ПГС</a:t>
            </a:r>
            <a:endParaRPr sz="1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Times New Roman"/>
              <a:buChar char="●"/>
            </a:pPr>
            <a:r>
              <a:rPr lang="ru" sz="115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Дорохова В.С</a:t>
            </a:r>
            <a:r>
              <a:rPr lang="ru" sz="11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Физика, Астрономия</a:t>
            </a:r>
            <a:endParaRPr sz="1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Times New Roman"/>
              <a:buChar char="●"/>
            </a:pPr>
            <a:r>
              <a:rPr lang="ru" sz="115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Елисеева Е.П.</a:t>
            </a:r>
            <a:r>
              <a:rPr lang="ru" sz="11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История Беларуси</a:t>
            </a:r>
            <a:endParaRPr sz="1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Times New Roman"/>
              <a:buChar char="●"/>
            </a:pPr>
            <a:r>
              <a:rPr lang="ru" sz="115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Канаш О.В.</a:t>
            </a:r>
            <a:r>
              <a:rPr lang="ru" sz="11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ПГС</a:t>
            </a:r>
            <a:endParaRPr sz="1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Times New Roman"/>
              <a:buChar char="●"/>
            </a:pPr>
            <a:r>
              <a:rPr lang="ru" sz="115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Николаенко Г.В.</a:t>
            </a:r>
            <a:r>
              <a:rPr lang="ru" sz="11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Электротехника</a:t>
            </a:r>
            <a:endParaRPr sz="1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Times New Roman"/>
              <a:buChar char="●"/>
            </a:pPr>
            <a:r>
              <a:rPr lang="ru" sz="115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Пикалева Ж.Г.</a:t>
            </a:r>
            <a:r>
              <a:rPr lang="ru" sz="11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Физика, Астрономия</a:t>
            </a:r>
            <a:endParaRPr sz="1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Times New Roman"/>
              <a:buChar char="●"/>
            </a:pPr>
            <a:r>
              <a:rPr lang="ru" sz="115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Пугачев С.М.</a:t>
            </a:r>
            <a:r>
              <a:rPr lang="ru" sz="11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Обществоведение</a:t>
            </a:r>
            <a:endParaRPr sz="1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Times New Roman"/>
              <a:buChar char="●"/>
            </a:pPr>
            <a:r>
              <a:rPr lang="ru" sz="115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1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Смирнова В.В.</a:t>
            </a:r>
            <a:r>
              <a:rPr lang="ru" sz="11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МиТМ, ТМ</a:t>
            </a:r>
            <a:endParaRPr sz="1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Times New Roman"/>
              <a:buChar char="●"/>
            </a:pPr>
            <a:r>
              <a:rPr lang="ru" sz="115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Стасенко Ю.Ю.</a:t>
            </a:r>
            <a:r>
              <a:rPr lang="ru" sz="11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География, Охрана труда</a:t>
            </a:r>
            <a:endParaRPr sz="1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Times New Roman"/>
              <a:buChar char="●"/>
            </a:pPr>
            <a:r>
              <a:rPr lang="ru" sz="115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Тимошкова А.В.</a:t>
            </a:r>
            <a:r>
              <a:rPr lang="ru" sz="11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Автомобильные эксплуатационные материалы</a:t>
            </a:r>
            <a:endParaRPr sz="1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Times New Roman"/>
              <a:buChar char="●"/>
            </a:pPr>
            <a:r>
              <a:rPr lang="ru" sz="115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Чудновская И.В.</a:t>
            </a:r>
            <a:r>
              <a:rPr lang="ru" sz="11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Химия</a:t>
            </a:r>
            <a:endParaRPr sz="1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Times New Roman"/>
              <a:buChar char="●"/>
            </a:pPr>
            <a:r>
              <a:rPr lang="ru" sz="115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Гришкова А.П.</a:t>
            </a:r>
            <a:r>
              <a:rPr lang="ru" sz="11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Экономика</a:t>
            </a:r>
            <a:endParaRPr sz="1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2727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ru" sz="12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Блоги цикловых комиссий</a:t>
            </a:r>
            <a:endParaRPr sz="125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lvl="0" indent="-301625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Times New Roman"/>
              <a:buChar char="●"/>
            </a:pPr>
            <a:r>
              <a:rPr lang="ru" sz="115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Комиссия преподавателей естественно-математического цикла</a:t>
            </a:r>
            <a:r>
              <a:rPr lang="ru" sz="11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зав. Пикалева Ж.Г.</a:t>
            </a:r>
            <a:endParaRPr sz="1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Times New Roman"/>
              <a:buChar char="●"/>
            </a:pPr>
            <a:r>
              <a:rPr lang="ru" sz="115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Комиссия преподавателей дорожно-строительного цикла</a:t>
            </a:r>
            <a:r>
              <a:rPr lang="ru" sz="11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зав. Ильина И.Е.</a:t>
            </a:r>
            <a:endParaRPr sz="1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Times New Roman"/>
              <a:buChar char="●"/>
            </a:pPr>
            <a:r>
              <a:rPr lang="ru" sz="115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Комиссия преподавателей цикла «Подъемно-транспортные, строительные, дорожные машины и оборудование»</a:t>
            </a:r>
            <a:r>
              <a:rPr lang="ru" sz="11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зав. Руцкая Л.В.</a:t>
            </a:r>
            <a:endParaRPr sz="1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Times New Roman"/>
              <a:buChar char="●"/>
            </a:pPr>
            <a:r>
              <a:rPr lang="ru" sz="115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Комиссия преподавателей цикла «Электронные вычислительные средства»</a:t>
            </a:r>
            <a:r>
              <a:rPr lang="ru" sz="11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зав. Баженова Е.Н.</a:t>
            </a:r>
            <a:endParaRPr sz="1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31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9;p14"/>
          <p:cNvPicPr preferRelativeResize="0"/>
          <p:nvPr/>
        </p:nvPicPr>
        <p:blipFill rotWithShape="1">
          <a:blip r:embed="rId3">
            <a:alphaModFix/>
          </a:blip>
          <a:srcRect r="76094" b="94379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>
            <a:spLocks noGrp="1"/>
          </p:cNvSpPr>
          <p:nvPr>
            <p:ph type="title" idx="4294967295"/>
          </p:nvPr>
        </p:nvSpPr>
        <p:spPr>
          <a:xfrm>
            <a:off x="387900" y="191575"/>
            <a:ext cx="8368200" cy="87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Основные преимущества использования </a:t>
            </a:r>
            <a:endParaRPr sz="2600" b="1" dirty="0">
              <a:solidFill>
                <a:schemeClr val="bg2">
                  <a:lumMod val="90000"/>
                  <a:lumOff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сервисов Google  в образовании:</a:t>
            </a:r>
            <a:endParaRPr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250" y="1063085"/>
            <a:ext cx="8299475" cy="3959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/>
        </p:nvSpPr>
        <p:spPr>
          <a:xfrm>
            <a:off x="763875" y="712950"/>
            <a:ext cx="6896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chemeClr val="dk1"/>
                </a:solidFill>
              </a:rPr>
              <a:t>Полезные ссылки:</a:t>
            </a:r>
            <a:endParaRPr sz="2600" b="1">
              <a:solidFill>
                <a:schemeClr val="dk1"/>
              </a:solidFill>
            </a:endParaRPr>
          </a:p>
        </p:txBody>
      </p:sp>
      <p:sp>
        <p:nvSpPr>
          <p:cNvPr id="184" name="Google Shape;184;p30"/>
          <p:cNvSpPr txBox="1"/>
          <p:nvPr/>
        </p:nvSpPr>
        <p:spPr>
          <a:xfrm>
            <a:off x="814825" y="1469575"/>
            <a:ext cx="72315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Google Classroom 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Google Blogger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Google презентация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" sz="2400" u="sng" dirty="0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Google диск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16974" y="2844575"/>
            <a:ext cx="4769398" cy="19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/>
        </p:nvSpPr>
        <p:spPr>
          <a:xfrm>
            <a:off x="1334700" y="2017350"/>
            <a:ext cx="32373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 b="1">
                <a:solidFill>
                  <a:schemeClr val="dk1"/>
                </a:solidFill>
              </a:rPr>
              <a:t>Вывод</a:t>
            </a:r>
            <a:endParaRPr sz="3700" b="1">
              <a:solidFill>
                <a:schemeClr val="dk1"/>
              </a:solidFill>
            </a:endParaRPr>
          </a:p>
        </p:txBody>
      </p:sp>
      <p:sp>
        <p:nvSpPr>
          <p:cNvPr id="191" name="Google Shape;191;p3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latin typeface="Arial"/>
                <a:ea typeface="Arial"/>
                <a:cs typeface="Arial"/>
                <a:sym typeface="Arial"/>
              </a:rPr>
              <a:t>Использование Google сервисов в образовательном процессе, предоставляет широкие возможности для разработки и распространения образовательных продуктов, которые помогут преподавателям и учащимся организовать свою работу, обеспечить совместное участие, мобильность образования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ctrTitle" idx="4294967295"/>
          </p:nvPr>
        </p:nvSpPr>
        <p:spPr>
          <a:xfrm>
            <a:off x="1142200" y="501075"/>
            <a:ext cx="6344700" cy="165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latin typeface="Merriweather"/>
                <a:ea typeface="Merriweather"/>
                <a:cs typeface="Merriweather"/>
                <a:sym typeface="Merriweather"/>
              </a:rPr>
              <a:t>Сервисы Google для педагога</a:t>
            </a:r>
            <a:endParaRPr sz="31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637" y="4360505"/>
            <a:ext cx="540734" cy="540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2880950" y="261900"/>
            <a:ext cx="360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b="1">
                <a:solidFill>
                  <a:schemeClr val="dk1"/>
                </a:solidFill>
              </a:rPr>
              <a:t>Google сервисы</a:t>
            </a:r>
            <a:endParaRPr sz="2700" b="1">
              <a:solidFill>
                <a:schemeClr val="dk1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288" y="1022725"/>
            <a:ext cx="3930846" cy="221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2525" y="924375"/>
            <a:ext cx="3210376" cy="240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048275"/>
            <a:ext cx="4741425" cy="17827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2880950" y="3812150"/>
            <a:ext cx="130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87400" y="3048275"/>
            <a:ext cx="4920475" cy="181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 idx="4294967295"/>
          </p:nvPr>
        </p:nvSpPr>
        <p:spPr>
          <a:xfrm>
            <a:off x="193025" y="9465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latin typeface="Arial"/>
                <a:ea typeface="Arial"/>
                <a:cs typeface="Arial"/>
                <a:sym typeface="Arial"/>
              </a:rPr>
              <a:t>Что такое Google аккаунт?</a:t>
            </a:r>
            <a:endParaRPr sz="320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4294967295"/>
          </p:nvPr>
        </p:nvSpPr>
        <p:spPr>
          <a:xfrm>
            <a:off x="193025" y="848900"/>
            <a:ext cx="8860200" cy="10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ru" sz="204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Аккаунты Google  «учётная запись» — это система общих аккаунтов  для пользования всеми сервисами корпорации Google</a:t>
            </a:r>
            <a:endParaRPr sz="204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605"/>
              <a:buNone/>
            </a:pPr>
            <a:endParaRPr sz="127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605"/>
              <a:buNone/>
            </a:pPr>
            <a:endParaRPr sz="204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605"/>
              <a:buNone/>
            </a:pPr>
            <a:endParaRPr sz="1490"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l="3592" t="2638" r="2853"/>
          <a:stretch/>
        </p:blipFill>
        <p:spPr>
          <a:xfrm>
            <a:off x="1501800" y="1805300"/>
            <a:ext cx="6242650" cy="32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8625" y="1101775"/>
            <a:ext cx="3643547" cy="404172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>
            <a:spLocks noGrp="1"/>
          </p:cNvSpPr>
          <p:nvPr>
            <p:ph type="title" idx="4294967295"/>
          </p:nvPr>
        </p:nvSpPr>
        <p:spPr>
          <a:xfrm>
            <a:off x="387900" y="1815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latin typeface="Arial"/>
                <a:ea typeface="Arial"/>
                <a:cs typeface="Arial"/>
                <a:sym typeface="Arial"/>
              </a:rPr>
              <a:t>Вход в Google аккаунт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1002" y="971100"/>
            <a:ext cx="6516375" cy="40079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6698350" y="1532725"/>
            <a:ext cx="899100" cy="405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latin typeface="Arial"/>
                <a:ea typeface="Arial"/>
                <a:cs typeface="Arial"/>
                <a:sym typeface="Arial"/>
              </a:rPr>
              <a:t>Регистрация в Google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7800" y="1144125"/>
            <a:ext cx="4924750" cy="3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432100" y="1927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latin typeface="Arial"/>
                <a:ea typeface="Arial"/>
                <a:cs typeface="Arial"/>
                <a:sym typeface="Arial"/>
              </a:rPr>
              <a:t>Приложения Google аккаунта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350" y="1009525"/>
            <a:ext cx="6934151" cy="4036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/>
          <p:nvPr/>
        </p:nvSpPr>
        <p:spPr>
          <a:xfrm>
            <a:off x="4915050" y="1945400"/>
            <a:ext cx="847500" cy="162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2" name="Google Shape;112;p20"/>
          <p:cNvCxnSpPr/>
          <p:nvPr/>
        </p:nvCxnSpPr>
        <p:spPr>
          <a:xfrm rot="10800000" flipH="1">
            <a:off x="6779400" y="1186600"/>
            <a:ext cx="1120200" cy="427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950" y="1277413"/>
            <a:ext cx="2369266" cy="36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6225" y="1385350"/>
            <a:ext cx="2615075" cy="358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 rotWithShape="1">
          <a:blip r:embed="rId5">
            <a:alphaModFix/>
          </a:blip>
          <a:srcRect t="40373"/>
          <a:stretch/>
        </p:blipFill>
        <p:spPr>
          <a:xfrm>
            <a:off x="6011300" y="3205475"/>
            <a:ext cx="2540525" cy="17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432100" y="1927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latin typeface="Arial"/>
                <a:ea typeface="Arial"/>
                <a:cs typeface="Arial"/>
                <a:sym typeface="Arial"/>
              </a:rPr>
              <a:t>Приложения Google аккаунта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253</Words>
  <Application>Microsoft Office PowerPoint</Application>
  <PresentationFormat>Экран (16:9)</PresentationFormat>
  <Paragraphs>48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Merriweather</vt:lpstr>
      <vt:lpstr>Times New Roman</vt:lpstr>
      <vt:lpstr>Arial</vt:lpstr>
      <vt:lpstr>Roboto Slab</vt:lpstr>
      <vt:lpstr>Roboto</vt:lpstr>
      <vt:lpstr>Marina</vt:lpstr>
      <vt:lpstr>Сервисы Google в образовательном процессе</vt:lpstr>
      <vt:lpstr>Основные преимущества использования  сервисов Google  в образовании:</vt:lpstr>
      <vt:lpstr>Презентация PowerPoint</vt:lpstr>
      <vt:lpstr>Презентация PowerPoint</vt:lpstr>
      <vt:lpstr>Что такое Google аккаунт?</vt:lpstr>
      <vt:lpstr>Вход в Google аккаунт</vt:lpstr>
      <vt:lpstr>Регистрация в Google</vt:lpstr>
      <vt:lpstr>Приложения Google аккаунта</vt:lpstr>
      <vt:lpstr>Приложения Google аккаунта</vt:lpstr>
      <vt:lpstr>Презентация PowerPoint</vt:lpstr>
      <vt:lpstr>Google диск</vt:lpstr>
      <vt:lpstr>Презентация PowerPoint</vt:lpstr>
      <vt:lpstr>Google Blogger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Сервисы Google для педагога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Сервисы Google в образовательном процессе</dc:title>
  <dc:creator>Admin</dc:creator>
  <cp:lastModifiedBy>Admin</cp:lastModifiedBy>
  <cp:revision>14</cp:revision>
  <dcterms:modified xsi:type="dcterms:W3CDTF">2021-10-14T05:52:54Z</dcterms:modified>
</cp:coreProperties>
</file>